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1" r:id="rId8"/>
    <p:sldId id="260" r:id="rId9"/>
    <p:sldId id="265" r:id="rId10"/>
    <p:sldId id="269" r:id="rId11"/>
    <p:sldId id="271" r:id="rId12"/>
    <p:sldId id="270" r:id="rId13"/>
    <p:sldId id="272" r:id="rId14"/>
    <p:sldId id="273" r:id="rId15"/>
    <p:sldId id="276" r:id="rId16"/>
    <p:sldId id="283" r:id="rId17"/>
    <p:sldId id="274" r:id="rId18"/>
    <p:sldId id="281" r:id="rId19"/>
    <p:sldId id="282" r:id="rId20"/>
    <p:sldId id="284" r:id="rId21"/>
    <p:sldId id="275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2766" autoAdjust="0"/>
  </p:normalViewPr>
  <p:slideViewPr>
    <p:cSldViewPr>
      <p:cViewPr varScale="1">
        <p:scale>
          <a:sx n="140" d="100"/>
          <a:sy n="140" d="100"/>
        </p:scale>
        <p:origin x="77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27B5-1C5B-4F09-A7C0-020D61B79805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5FC6C-CF9B-400A-B7B2-D752D6F85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91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6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5FC6C-CF9B-400A-B7B2-D752D6F85B9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4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개체 틀 9"/>
          <p:cNvSpPr>
            <a:spLocks noGrp="1"/>
          </p:cNvSpPr>
          <p:nvPr>
            <p:ph type="title"/>
          </p:nvPr>
        </p:nvSpPr>
        <p:spPr>
          <a:xfrm>
            <a:off x="285428" y="1520205"/>
            <a:ext cx="846303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600" i="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Line 98"/>
          <p:cNvSpPr>
            <a:spLocks noChangeShapeType="1"/>
          </p:cNvSpPr>
          <p:nvPr userDrawn="1"/>
        </p:nvSpPr>
        <p:spPr bwMode="auto">
          <a:xfrm>
            <a:off x="1100758" y="1491630"/>
            <a:ext cx="7632848" cy="0"/>
          </a:xfrm>
          <a:prstGeom prst="line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289620" y="136247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Storyboard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8" name="Group 99"/>
          <p:cNvGraphicFramePr>
            <a:graphicFrameLocks noGrp="1"/>
          </p:cNvGraphicFramePr>
          <p:nvPr userDrawn="1"/>
        </p:nvGraphicFramePr>
        <p:xfrm>
          <a:off x="395536" y="3552825"/>
          <a:ext cx="8210500" cy="518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82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Document 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Last Updated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Organization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Author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99728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2466653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17"/>
          <p:cNvSpPr>
            <a:spLocks noGrp="1"/>
          </p:cNvSpPr>
          <p:nvPr>
            <p:ph type="body" sz="quarter" idx="12"/>
          </p:nvPr>
        </p:nvSpPr>
        <p:spPr>
          <a:xfrm>
            <a:off x="4509517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7"/>
          <p:cNvSpPr>
            <a:spLocks noGrp="1"/>
          </p:cNvSpPr>
          <p:nvPr>
            <p:ph type="body" sz="quarter" idx="13"/>
          </p:nvPr>
        </p:nvSpPr>
        <p:spPr>
          <a:xfrm>
            <a:off x="6569174" y="3824461"/>
            <a:ext cx="2016472" cy="215751"/>
          </a:xfrm>
          <a:prstGeom prst="rect">
            <a:avLst/>
          </a:prstGeom>
        </p:spPr>
        <p:txBody>
          <a:bodyPr/>
          <a:lstStyle>
            <a:lvl1pPr algn="ctr">
              <a:buNone/>
              <a:defRPr sz="105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3528" y="2211710"/>
            <a:ext cx="6400800" cy="8092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제목 5"/>
          <p:cNvSpPr>
            <a:spLocks noGrp="1"/>
          </p:cNvSpPr>
          <p:nvPr>
            <p:ph type="title"/>
          </p:nvPr>
        </p:nvSpPr>
        <p:spPr>
          <a:xfrm>
            <a:off x="107504" y="1707654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4" name="Line 98"/>
          <p:cNvSpPr>
            <a:spLocks noChangeShapeType="1"/>
          </p:cNvSpPr>
          <p:nvPr userDrawn="1"/>
        </p:nvSpPr>
        <p:spPr bwMode="auto">
          <a:xfrm>
            <a:off x="107504" y="2128813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07504" y="206375"/>
            <a:ext cx="7344816" cy="27714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415064" y="195486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Line 98"/>
          <p:cNvSpPr>
            <a:spLocks noChangeShapeType="1"/>
          </p:cNvSpPr>
          <p:nvPr userDrawn="1"/>
        </p:nvSpPr>
        <p:spPr bwMode="auto">
          <a:xfrm>
            <a:off x="107504" y="483518"/>
            <a:ext cx="8856984" cy="0"/>
          </a:xfrm>
          <a:prstGeom prst="line">
            <a:avLst/>
          </a:prstGeom>
          <a:noFill/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94576" y="0"/>
            <a:ext cx="54942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AA835D-8947-4686-9B80-1C1BEEAA91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Rectangle 34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(</a:t>
            </a:r>
            <a:r>
              <a:rPr lang="ko-KR" altLang="en-US" sz="800" dirty="0">
                <a:solidFill>
                  <a:prstClr val="white"/>
                </a:solidFill>
                <a:latin typeface="+mn-ea"/>
                <a:ea typeface="+mn-ea"/>
              </a:rPr>
              <a:t>화면설명</a:t>
            </a: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)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916031" y="685506"/>
            <a:ext cx="21308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6876256" y="267494"/>
            <a:ext cx="2267744" cy="466680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10000"/>
              </a:spcBef>
              <a:defRPr/>
            </a:pPr>
            <a:endParaRPr lang="ko-KR" altLang="en-US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876256" y="483518"/>
            <a:ext cx="2267744" cy="4464495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395858" y="12700"/>
            <a:ext cx="1007790" cy="287486"/>
          </a:xfrm>
          <a:prstGeom prst="rect">
            <a:avLst/>
          </a:prstGeom>
        </p:spPr>
        <p:txBody>
          <a:bodyPr lIns="0" rIns="0"/>
          <a:lstStyle>
            <a:lvl1pPr>
              <a:buNone/>
              <a:defRPr sz="1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1000">
                <a:schemeClr val="bg1">
                  <a:lumMod val="93000"/>
                </a:schemeClr>
              </a:gs>
              <a:gs pos="100000">
                <a:schemeClr val="bg1">
                  <a:lumMod val="57000"/>
                  <a:alpha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i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7" r:id="rId3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-4605" y="0"/>
            <a:ext cx="112109" cy="2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900" dirty="0"/>
          </a:p>
        </p:txBody>
      </p:sp>
      <p:sp>
        <p:nvSpPr>
          <p:cNvPr id="6" name="Line 98"/>
          <p:cNvSpPr>
            <a:spLocks noChangeShapeType="1"/>
          </p:cNvSpPr>
          <p:nvPr userDrawn="1"/>
        </p:nvSpPr>
        <p:spPr bwMode="auto">
          <a:xfrm>
            <a:off x="122744" y="268838"/>
            <a:ext cx="6696744" cy="0"/>
          </a:xfrm>
          <a:prstGeom prst="line">
            <a:avLst/>
          </a:prstGeom>
          <a:noFill/>
          <a:ln w="635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21877" y="0"/>
            <a:ext cx="1281771" cy="2674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054" y="3175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NO.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10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ko-KR" dirty="0"/>
              <a:t>지도 기반 채팅 커뮤니티 시스템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1.0.0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2019.04.08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CEO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박은영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비회원일 경우 로그인을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 입력</a:t>
            </a:r>
            <a:endParaRPr lang="en-US" altLang="ko-KR" dirty="0"/>
          </a:p>
          <a:p>
            <a:r>
              <a:rPr lang="ko-KR" altLang="en-US" dirty="0"/>
              <a:t>비밀번호를 분실하였습니까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V2.0</a:t>
            </a:r>
            <a:r>
              <a:rPr lang="ko-KR" altLang="en-US" dirty="0"/>
              <a:t>에서 지원</a:t>
            </a:r>
            <a:endParaRPr lang="en-US" altLang="ko-KR" dirty="0"/>
          </a:p>
          <a:p>
            <a:r>
              <a:rPr lang="ko-KR" altLang="en-US" dirty="0"/>
              <a:t>아직 </a:t>
            </a:r>
            <a:r>
              <a:rPr lang="en-US" altLang="ko-KR" dirty="0"/>
              <a:t>CEO </a:t>
            </a:r>
            <a:r>
              <a:rPr lang="ko-KR" altLang="en-US" dirty="0"/>
              <a:t>회원이 아니십니까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회원가입 페이지로 이동</a:t>
            </a:r>
            <a:endParaRPr lang="en-US" altLang="ko-KR" dirty="0"/>
          </a:p>
          <a:p>
            <a:r>
              <a:rPr lang="ko-KR" altLang="en-US" dirty="0"/>
              <a:t>로그인에 성공할 경우 </a:t>
            </a:r>
            <a:endParaRPr lang="en-US" altLang="ko-KR" dirty="0"/>
          </a:p>
          <a:p>
            <a:pPr lvl="1"/>
            <a:r>
              <a:rPr lang="en-US" altLang="ko-KR" dirty="0" err="1"/>
              <a:t>leftMenu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isMember.vue</a:t>
            </a:r>
            <a:endParaRPr lang="en-US" altLang="ko-KR" dirty="0"/>
          </a:p>
          <a:p>
            <a:pPr lvl="1"/>
            <a:r>
              <a:rPr lang="en-US" altLang="ko-KR" dirty="0" err="1"/>
              <a:t>isMember</a:t>
            </a:r>
            <a:r>
              <a:rPr lang="ko-KR" altLang="en-US" dirty="0"/>
              <a:t>의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friend.vue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login.vue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6DB284-05F6-4D70-AB75-05B906D68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339502"/>
            <a:ext cx="6912768" cy="46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1574528-858B-47D3-9DC1-4C4A7202E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</a:t>
            </a:r>
            <a:endParaRPr lang="en-US" altLang="ko-KR" dirty="0"/>
          </a:p>
          <a:p>
            <a:pPr lvl="1"/>
            <a:r>
              <a:rPr lang="ko-KR" altLang="en-US" dirty="0"/>
              <a:t>중복 검사 </a:t>
            </a:r>
            <a:r>
              <a:rPr lang="en-US" altLang="ko-KR" dirty="0"/>
              <a:t>: </a:t>
            </a:r>
            <a:r>
              <a:rPr lang="ko-KR" altLang="en-US" dirty="0"/>
              <a:t>중복된 이메일이 존재하면 </a:t>
            </a:r>
            <a:r>
              <a:rPr lang="en-US" altLang="ko-KR" dirty="0"/>
              <a:t>input </a:t>
            </a:r>
            <a:r>
              <a:rPr lang="ko-KR" altLang="en-US" dirty="0"/>
              <a:t>아래에 중복된 이메일이 있습니다 메시지를 보여준다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이메일 유효 검사</a:t>
            </a:r>
            <a:endParaRPr lang="en-US" altLang="ko-KR" dirty="0"/>
          </a:p>
          <a:p>
            <a:r>
              <a:rPr lang="ko-KR" altLang="en-US" dirty="0"/>
              <a:t>비밀번호</a:t>
            </a:r>
            <a:endParaRPr lang="en-US" altLang="ko-KR" dirty="0"/>
          </a:p>
          <a:p>
            <a:pPr lvl="1"/>
            <a:r>
              <a:rPr lang="ko-KR" altLang="en-US" dirty="0"/>
              <a:t>비밀번호 유효 검사</a:t>
            </a:r>
            <a:endParaRPr lang="en-US" altLang="ko-KR" dirty="0"/>
          </a:p>
          <a:p>
            <a:pPr lvl="1"/>
            <a:r>
              <a:rPr lang="en-US" altLang="ko-KR" dirty="0"/>
              <a:t>'</a:t>
            </a:r>
            <a:r>
              <a:rPr lang="ko-KR" altLang="en-US" dirty="0"/>
              <a:t>특수문자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 포함 형태의 </a:t>
            </a:r>
            <a:r>
              <a:rPr lang="en-US" altLang="ko-KR" dirty="0"/>
              <a:t>8~15</a:t>
            </a:r>
            <a:r>
              <a:rPr lang="ko-KR" altLang="en-US" dirty="0"/>
              <a:t>자리 이내</a:t>
            </a:r>
            <a:r>
              <a:rPr lang="en-US" altLang="ko-KR" dirty="0"/>
              <a:t>’ : </a:t>
            </a:r>
            <a:r>
              <a:rPr lang="ko-KR" altLang="en-US" dirty="0"/>
              <a:t>비밀번호의 형식이 틀리면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비밀번호 재확인</a:t>
            </a:r>
            <a:endParaRPr lang="en-US" altLang="ko-KR" dirty="0"/>
          </a:p>
          <a:p>
            <a:pPr lvl="1"/>
            <a:r>
              <a:rPr lang="ko-KR" altLang="en-US" dirty="0"/>
              <a:t>비밀번호와 일치한지 검사하고 일치한지 틀렸는지 메시지를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닉네임</a:t>
            </a:r>
            <a:endParaRPr lang="en-US" altLang="ko-KR" dirty="0"/>
          </a:p>
          <a:p>
            <a:pPr lvl="1"/>
            <a:r>
              <a:rPr lang="ko-KR" altLang="en-US" dirty="0"/>
              <a:t>닉네임 길이는 </a:t>
            </a:r>
            <a:r>
              <a:rPr lang="en-US" altLang="ko-KR" dirty="0"/>
              <a:t>20</a:t>
            </a:r>
            <a:r>
              <a:rPr lang="ko-KR" altLang="en-US" dirty="0"/>
              <a:t>자로 한정한다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 입력</a:t>
            </a:r>
            <a:endParaRPr lang="en-US" altLang="ko-KR" dirty="0"/>
          </a:p>
          <a:p>
            <a:pPr lvl="1"/>
            <a:r>
              <a:rPr lang="ko-KR" altLang="en-US" dirty="0"/>
              <a:t>위치를 입력하여 지도에서 확인할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지도와 매칭되는 위치가 입력되면 위도</a:t>
            </a:r>
            <a:r>
              <a:rPr lang="en-US" altLang="ko-KR" dirty="0"/>
              <a:t>(</a:t>
            </a:r>
            <a:r>
              <a:rPr lang="en-US" altLang="ko-KR" dirty="0" err="1"/>
              <a:t>lat</a:t>
            </a:r>
            <a:r>
              <a:rPr lang="en-US" altLang="ko-KR" dirty="0"/>
              <a:t>,) </a:t>
            </a:r>
            <a:r>
              <a:rPr lang="ko-KR" altLang="en-US" dirty="0"/>
              <a:t>경도</a:t>
            </a:r>
            <a:r>
              <a:rPr lang="en-US" altLang="ko-KR" dirty="0"/>
              <a:t>(</a:t>
            </a:r>
            <a:r>
              <a:rPr lang="en-US" altLang="ko-KR" dirty="0" err="1"/>
              <a:t>lng</a:t>
            </a:r>
            <a:r>
              <a:rPr lang="en-US" altLang="ko-KR" dirty="0"/>
              <a:t>)</a:t>
            </a:r>
            <a:r>
              <a:rPr lang="ko-KR" altLang="en-US" dirty="0"/>
              <a:t>값도 폼에 입력이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지도상에 없는 위치가 입력될 경우 위도 경도 </a:t>
            </a:r>
            <a:r>
              <a:rPr lang="en-US" altLang="ko-KR" dirty="0"/>
              <a:t>0</a:t>
            </a:r>
            <a:r>
              <a:rPr lang="ko-KR" altLang="en-US" dirty="0"/>
              <a:t>이 기본값으로 들어간다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 페이지로 이동</a:t>
            </a:r>
            <a:endParaRPr lang="en-US" altLang="ko-KR" dirty="0"/>
          </a:p>
          <a:p>
            <a:pPr lvl="1"/>
            <a:r>
              <a:rPr lang="en-US" altLang="ko-KR" dirty="0" err="1"/>
              <a:t>notMember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가 </a:t>
            </a:r>
            <a:r>
              <a:rPr lang="en-US" altLang="ko-KR" dirty="0" err="1"/>
              <a:t>login.vue</a:t>
            </a:r>
            <a:r>
              <a:rPr lang="en-US" altLang="ko-KR" dirty="0"/>
              <a:t> </a:t>
            </a:r>
            <a:r>
              <a:rPr lang="ko-KR" altLang="en-US" dirty="0"/>
              <a:t>로 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44FC0E-8CA5-46E7-AE76-595638B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비회원 </a:t>
            </a:r>
            <a:r>
              <a:rPr lang="en-US" altLang="ko-KR" dirty="0"/>
              <a:t>(</a:t>
            </a:r>
            <a:r>
              <a:rPr lang="en-US" altLang="ko-KR" dirty="0" err="1"/>
              <a:t>notMember.vue</a:t>
            </a:r>
            <a:r>
              <a:rPr lang="en-US" altLang="ko-KR" dirty="0"/>
              <a:t>) &gt; </a:t>
            </a:r>
            <a:r>
              <a:rPr lang="en-US" altLang="ko-KR" dirty="0" err="1"/>
              <a:t>notMember</a:t>
            </a:r>
            <a:r>
              <a:rPr lang="en-US" altLang="ko-KR" dirty="0"/>
              <a:t>: </a:t>
            </a:r>
            <a:r>
              <a:rPr lang="en-US" altLang="ko-KR" dirty="0" err="1"/>
              <a:t>signup.vue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A01A9-89F3-4EB0-A716-D83E43D49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4.2.2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2C0CC-18BD-4A6E-AC05-370E32B6B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" y="389669"/>
            <a:ext cx="6866067" cy="45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B8537E6-8361-4917-ADEA-88B46AB6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62" y="483517"/>
            <a:ext cx="3954267" cy="44644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이메일을 검색하여 친구를 추가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네비게이션</a:t>
            </a:r>
            <a:endParaRPr lang="en-US" altLang="ko-KR" dirty="0"/>
          </a:p>
          <a:p>
            <a:pPr lvl="1"/>
            <a:r>
              <a:rPr lang="en-US" altLang="ko-KR" dirty="0"/>
              <a:t>Relation</a:t>
            </a:r>
          </a:p>
          <a:p>
            <a:pPr lvl="1"/>
            <a:r>
              <a:rPr lang="en-US" altLang="ko-KR" dirty="0"/>
              <a:t>activity</a:t>
            </a:r>
          </a:p>
          <a:p>
            <a:pPr lvl="1"/>
            <a:r>
              <a:rPr lang="en-US" altLang="ko-KR" dirty="0"/>
              <a:t>Setting</a:t>
            </a:r>
          </a:p>
          <a:p>
            <a:r>
              <a:rPr lang="ko-KR" altLang="en-US" dirty="0"/>
              <a:t>네비게이션 탭이 이동을 하면 아이콘 아래에 표시된다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ismember-header.vue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678494-C4B3-4508-989B-91B217216C6E}"/>
              </a:ext>
            </a:extLst>
          </p:cNvPr>
          <p:cNvSpPr/>
          <p:nvPr/>
        </p:nvSpPr>
        <p:spPr>
          <a:xfrm>
            <a:off x="1691680" y="483518"/>
            <a:ext cx="38884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935E651-544B-41EF-B832-315BC8FBB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ismember</a:t>
            </a:r>
            <a:r>
              <a:rPr lang="en-US" altLang="ko-KR" dirty="0"/>
              <a:t>-header</a:t>
            </a:r>
            <a:r>
              <a:rPr lang="ko-KR" altLang="en-US" dirty="0"/>
              <a:t>에서 이메일로 사용자를 검색하면 일치하는 사용자 정보를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형식은 </a:t>
            </a:r>
            <a:r>
              <a:rPr lang="en-US" altLang="ko-KR" dirty="0" err="1"/>
              <a:t>friend.vue</a:t>
            </a:r>
            <a:r>
              <a:rPr lang="ko-KR" altLang="en-US" dirty="0"/>
              <a:t>와 유사하고 닉네임</a:t>
            </a:r>
            <a:r>
              <a:rPr lang="en-US" altLang="ko-KR" dirty="0"/>
              <a:t>-</a:t>
            </a:r>
            <a:r>
              <a:rPr lang="ko-KR" altLang="en-US" dirty="0"/>
              <a:t>이메일</a:t>
            </a:r>
            <a:r>
              <a:rPr lang="en-US" altLang="ko-KR" dirty="0"/>
              <a:t>-</a:t>
            </a:r>
            <a:r>
              <a:rPr lang="ko-KR" altLang="en-US" dirty="0"/>
              <a:t>가입날짜</a:t>
            </a:r>
            <a:r>
              <a:rPr lang="en-US" altLang="ko-KR" dirty="0"/>
              <a:t>-</a:t>
            </a:r>
            <a:r>
              <a:rPr lang="ko-KR" altLang="en-US" dirty="0" err="1"/>
              <a:t>프로필메세지</a:t>
            </a:r>
            <a:r>
              <a:rPr lang="ko-KR" altLang="en-US" dirty="0"/>
              <a:t> 를 조회할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 요청 버튼이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친구요청이 활성화 되면 친구 취소 버튼이 표시된다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1E6F6A-B62F-473E-A8F0-B98DF9D51E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4.3.1.2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3B18DD0-674D-4BB8-AB1A-769DE858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  <a:noFill/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isMember</a:t>
            </a:r>
            <a:r>
              <a:rPr lang="en-US" altLang="ko-KR" dirty="0"/>
              <a:t>: </a:t>
            </a:r>
            <a:r>
              <a:rPr lang="en-US" altLang="ko-KR" dirty="0" err="1"/>
              <a:t>search.vue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33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6D92086-C588-48A2-8F13-18CBE8A07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098713-0AB5-45F3-B344-D24FA0B4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F288C5-48BF-49AA-B2C8-6CCFBBC54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FB967-0967-4917-A404-738704E2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60039"/>
            <a:ext cx="2054000" cy="4587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1EABFA-91B1-4803-9F21-FCD80831C500}"/>
              </a:ext>
            </a:extLst>
          </p:cNvPr>
          <p:cNvSpPr/>
          <p:nvPr/>
        </p:nvSpPr>
        <p:spPr>
          <a:xfrm>
            <a:off x="3020318" y="2570576"/>
            <a:ext cx="1551682" cy="1441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F09F53-C64D-445B-9985-A764DD0409F7}"/>
              </a:ext>
            </a:extLst>
          </p:cNvPr>
          <p:cNvCxnSpPr/>
          <p:nvPr/>
        </p:nvCxnSpPr>
        <p:spPr>
          <a:xfrm>
            <a:off x="3275856" y="4443958"/>
            <a:ext cx="2880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2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A31C0-D01A-4DA8-8393-0ECBE686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2" y="497938"/>
            <a:ext cx="3954267" cy="446449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A88E7B-647C-4C71-9E42-C322986E2C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로그인에 성공하면 볼 수 있는 페이지</a:t>
            </a:r>
            <a:endParaRPr lang="en-US" altLang="ko-KR" dirty="0"/>
          </a:p>
          <a:p>
            <a:r>
              <a:rPr lang="ko-KR" altLang="en-US" dirty="0" err="1"/>
              <a:t>내프로필</a:t>
            </a:r>
            <a:endParaRPr lang="en-US" altLang="ko-KR" dirty="0"/>
          </a:p>
          <a:p>
            <a:pPr lvl="1"/>
            <a:r>
              <a:rPr lang="ko-KR" altLang="en-US" dirty="0" err="1"/>
              <a:t>내프로필</a:t>
            </a:r>
            <a:r>
              <a:rPr lang="ko-KR" altLang="en-US" dirty="0"/>
              <a:t> 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즐겨찾는</a:t>
            </a:r>
            <a:r>
              <a:rPr lang="ko-KR" altLang="en-US" dirty="0"/>
              <a:t> 친구</a:t>
            </a:r>
            <a:endParaRPr lang="en-US" altLang="ko-KR" dirty="0"/>
          </a:p>
          <a:p>
            <a:r>
              <a:rPr lang="ko-KR" altLang="en-US" dirty="0"/>
              <a:t>내 그룹</a:t>
            </a:r>
            <a:endParaRPr lang="en-US" altLang="ko-KR" dirty="0"/>
          </a:p>
          <a:p>
            <a:pPr lvl="1"/>
            <a:r>
              <a:rPr lang="ko-KR" altLang="en-US" dirty="0"/>
              <a:t>그룹의 채팅방으로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group-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 err="1"/>
              <a:t>내친구</a:t>
            </a:r>
            <a:r>
              <a:rPr lang="ko-KR" altLang="en-US" dirty="0"/>
              <a:t> 목록</a:t>
            </a:r>
            <a:endParaRPr lang="en-US" altLang="ko-KR" dirty="0"/>
          </a:p>
          <a:p>
            <a:pPr lvl="1"/>
            <a:r>
              <a:rPr lang="ko-KR" altLang="en-US" dirty="0"/>
              <a:t>친구 아이템을 누르면 친구정보를 자세하게 조회할 수 있는 페이지로 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friend-</a:t>
            </a:r>
            <a:r>
              <a:rPr lang="en-US" altLang="ko-KR" dirty="0" err="1"/>
              <a:t>item.vue</a:t>
            </a:r>
            <a:endParaRPr lang="en-US" altLang="ko-KR" dirty="0"/>
          </a:p>
          <a:p>
            <a:r>
              <a:rPr lang="ko-KR" altLang="en-US" dirty="0"/>
              <a:t>이미지 추가 기능은 </a:t>
            </a:r>
            <a:r>
              <a:rPr lang="en-US" altLang="ko-KR" dirty="0"/>
              <a:t>V2.0</a:t>
            </a:r>
            <a:r>
              <a:rPr lang="ko-KR" altLang="en-US" dirty="0"/>
              <a:t>에서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내프로필</a:t>
            </a:r>
            <a:r>
              <a:rPr lang="ko-KR" altLang="en-US" dirty="0"/>
              <a:t> 위의 옵션</a:t>
            </a:r>
            <a:r>
              <a:rPr lang="en-US" altLang="ko-KR" dirty="0"/>
              <a:t>:</a:t>
            </a:r>
            <a:r>
              <a:rPr lang="ko-KR" altLang="en-US" dirty="0" err="1"/>
              <a:t>필터링페이지이동</a:t>
            </a:r>
            <a:endParaRPr lang="en-US" altLang="ko-KR" dirty="0"/>
          </a:p>
          <a:p>
            <a:pPr lvl="1"/>
            <a:r>
              <a:rPr lang="ko-KR" altLang="en-US" dirty="0"/>
              <a:t>전체 보기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: </a:t>
            </a:r>
            <a:r>
              <a:rPr lang="ko-KR" altLang="en-US" dirty="0"/>
              <a:t>현재페이지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대기친구</a:t>
            </a:r>
            <a:endParaRPr lang="en-US" altLang="ko-KR" dirty="0"/>
          </a:p>
          <a:p>
            <a:pPr lvl="1"/>
            <a:r>
              <a:rPr lang="ko-KR" altLang="en-US" dirty="0"/>
              <a:t>대기그룹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D623A0-227A-4F12-9512-8B98D396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  </a:t>
            </a:r>
            <a:r>
              <a:rPr lang="en-US" altLang="ko-KR" dirty="0" err="1"/>
              <a:t>all.vue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F66B88-D4A8-4371-BB5C-7B2F5E826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4.3.2.1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DFF96-3123-466A-9D93-498689672F37}"/>
              </a:ext>
            </a:extLst>
          </p:cNvPr>
          <p:cNvSpPr/>
          <p:nvPr/>
        </p:nvSpPr>
        <p:spPr>
          <a:xfrm>
            <a:off x="426012" y="1074002"/>
            <a:ext cx="3820878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7D4A53-AB91-487B-BC60-E6E6445E8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내게 온 친구 요청</a:t>
            </a:r>
            <a:endParaRPr lang="en-US" altLang="ko-KR" dirty="0"/>
          </a:p>
          <a:p>
            <a:pPr lvl="1"/>
            <a:r>
              <a:rPr lang="ko-KR" altLang="en-US" dirty="0"/>
              <a:t>거절</a:t>
            </a:r>
            <a:r>
              <a:rPr lang="en-US" altLang="ko-KR" dirty="0"/>
              <a:t>, </a:t>
            </a:r>
            <a:r>
              <a:rPr lang="ko-KR" altLang="en-US" dirty="0"/>
              <a:t>승낙</a:t>
            </a:r>
            <a:endParaRPr lang="en-US" altLang="ko-KR" dirty="0"/>
          </a:p>
          <a:p>
            <a:r>
              <a:rPr lang="ko-KR" altLang="en-US" dirty="0"/>
              <a:t>내가 보낸 친구 요청</a:t>
            </a:r>
            <a:endParaRPr lang="en-US" altLang="ko-KR" dirty="0"/>
          </a:p>
          <a:p>
            <a:pPr lvl="1"/>
            <a:r>
              <a:rPr lang="ko-KR" altLang="en-US" dirty="0"/>
              <a:t>요청 취소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이름 프로필 </a:t>
            </a:r>
            <a:r>
              <a:rPr lang="ko-KR" altLang="en-US" dirty="0" err="1"/>
              <a:t>메세지</a:t>
            </a:r>
            <a:r>
              <a:rPr lang="en-US" altLang="ko-KR" dirty="0"/>
              <a:t>, </a:t>
            </a:r>
            <a:r>
              <a:rPr lang="ko-KR" altLang="en-US" dirty="0"/>
              <a:t>가입날짜를 조회할 수 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3A4D056F-4B74-4323-A12B-EC67361E3C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CD6ED994-C399-4AFB-BD88-E657F0EB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5875"/>
            <a:ext cx="5400675" cy="292100"/>
          </a:xfrm>
        </p:spPr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 </a:t>
            </a:r>
            <a:r>
              <a:rPr lang="en-US" altLang="ko-KR" dirty="0" err="1"/>
              <a:t>requested_friend.vue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CC6D8-BEFA-49EC-A887-D3D56893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3519"/>
            <a:ext cx="4896544" cy="18979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9881C9-493C-4D4F-98FE-272B9E0F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8" r="17837" b="288"/>
          <a:stretch/>
        </p:blipFill>
        <p:spPr>
          <a:xfrm>
            <a:off x="6804025" y="2361367"/>
            <a:ext cx="2339975" cy="24384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38A379-D186-4CEF-A0B5-498606DCCCAF}"/>
              </a:ext>
            </a:extLst>
          </p:cNvPr>
          <p:cNvCxnSpPr>
            <a:cxnSpLocks/>
          </p:cNvCxnSpPr>
          <p:nvPr/>
        </p:nvCxnSpPr>
        <p:spPr>
          <a:xfrm>
            <a:off x="7884368" y="4083918"/>
            <a:ext cx="1152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0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FEF0F4-68E2-4EF8-8ADC-88B98F7C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88" y="2355726"/>
            <a:ext cx="2314575" cy="240982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332BB0E-C52B-4E43-9C90-3280AFEC2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나에게 온 그룹 초대</a:t>
            </a:r>
            <a:endParaRPr lang="en-US" altLang="ko-KR" dirty="0"/>
          </a:p>
          <a:p>
            <a:pPr lvl="1"/>
            <a:r>
              <a:rPr lang="ko-KR" altLang="en-US" dirty="0"/>
              <a:t>수락</a:t>
            </a:r>
            <a:r>
              <a:rPr lang="en-US" altLang="ko-KR" dirty="0"/>
              <a:t>, </a:t>
            </a:r>
            <a:r>
              <a:rPr lang="ko-KR" altLang="en-US" dirty="0"/>
              <a:t>거절</a:t>
            </a:r>
            <a:endParaRPr lang="en-US" altLang="ko-KR" dirty="0"/>
          </a:p>
          <a:p>
            <a:r>
              <a:rPr lang="ko-KR" altLang="en-US" dirty="0"/>
              <a:t>나의 그룹 참여 요청</a:t>
            </a:r>
            <a:endParaRPr lang="en-US" altLang="ko-KR" dirty="0"/>
          </a:p>
          <a:p>
            <a:pPr lvl="1"/>
            <a:r>
              <a:rPr lang="ko-KR" altLang="en-US" dirty="0"/>
              <a:t>요청 취소</a:t>
            </a:r>
            <a:endParaRPr lang="en-US" altLang="ko-KR" dirty="0"/>
          </a:p>
          <a:p>
            <a:r>
              <a:rPr lang="ko-KR" altLang="en-US" dirty="0"/>
              <a:t>조회가능한 그룹의 정보  </a:t>
            </a:r>
            <a:r>
              <a:rPr lang="en-US" altLang="ko-KR" dirty="0"/>
              <a:t>: visibility, name, permission, place, manager, </a:t>
            </a:r>
            <a:r>
              <a:rPr lang="en-US" altLang="ko-KR" dirty="0" err="1"/>
              <a:t>reg_date</a:t>
            </a:r>
            <a:r>
              <a:rPr lang="en-US" altLang="ko-KR" dirty="0"/>
              <a:t>, description, </a:t>
            </a:r>
            <a:r>
              <a:rPr lang="en-US" altLang="ko-KR" dirty="0" err="1"/>
              <a:t>lat</a:t>
            </a:r>
            <a:r>
              <a:rPr lang="en-US" altLang="ko-KR" dirty="0"/>
              <a:t>, </a:t>
            </a:r>
            <a:r>
              <a:rPr lang="en-US" altLang="ko-KR" dirty="0" err="1"/>
              <a:t>lng</a:t>
            </a:r>
            <a:r>
              <a:rPr lang="en-US" altLang="ko-KR" dirty="0"/>
              <a:t>, </a:t>
            </a:r>
            <a:r>
              <a:rPr lang="en-US" altLang="ko-KR" dirty="0" err="1"/>
              <a:t>default_authority</a:t>
            </a:r>
            <a:r>
              <a:rPr lang="en-US" altLang="ko-KR" dirty="0"/>
              <a:t> </a:t>
            </a:r>
            <a:r>
              <a:rPr lang="ko-KR" altLang="en-US" dirty="0"/>
              <a:t>를 알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795ADE-BD5E-4375-959F-340A9E07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list.vue</a:t>
            </a:r>
            <a:r>
              <a:rPr lang="en-US" altLang="ko-KR" dirty="0"/>
              <a:t> &gt;</a:t>
            </a:r>
            <a:r>
              <a:rPr lang="en-US" altLang="ko-KR" dirty="0" err="1"/>
              <a:t>requested_group.vue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EB349211-D725-44B7-967E-4FD2C68A0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4.3.2.3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D2D24-C3B9-4E50-AADD-D8F438EA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8" y="555526"/>
            <a:ext cx="6629400" cy="238125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68BF05-53F3-499F-9A63-5119ED950F9C}"/>
              </a:ext>
            </a:extLst>
          </p:cNvPr>
          <p:cNvCxnSpPr>
            <a:cxnSpLocks/>
          </p:cNvCxnSpPr>
          <p:nvPr/>
        </p:nvCxnSpPr>
        <p:spPr>
          <a:xfrm>
            <a:off x="7884368" y="4083918"/>
            <a:ext cx="11521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8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6750A4-69EF-41CA-9440-22109EAD8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2CBD0BF-4716-469A-BD9E-B1B9808F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EE46F1F-7972-45DA-BA1D-F210A538FB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288" y="12700"/>
            <a:ext cx="1008062" cy="287338"/>
          </a:xfrm>
        </p:spPr>
        <p:txBody>
          <a:bodyPr/>
          <a:lstStyle/>
          <a:p>
            <a:r>
              <a:rPr lang="en-US" altLang="ko-KR" dirty="0"/>
              <a:t>4.3.3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AA77A-DAC1-4EEE-A1D9-1E781F1B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60039"/>
            <a:ext cx="2054000" cy="4587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68E5A0-597B-4057-95DB-48503F58C2DE}"/>
              </a:ext>
            </a:extLst>
          </p:cNvPr>
          <p:cNvSpPr/>
          <p:nvPr/>
        </p:nvSpPr>
        <p:spPr>
          <a:xfrm>
            <a:off x="3099948" y="1419622"/>
            <a:ext cx="1551682" cy="115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02DAD9-F0F9-42A1-858D-EBA512231601}"/>
              </a:ext>
            </a:extLst>
          </p:cNvPr>
          <p:cNvCxnSpPr/>
          <p:nvPr/>
        </p:nvCxnSpPr>
        <p:spPr>
          <a:xfrm>
            <a:off x="3275856" y="4227934"/>
            <a:ext cx="28803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2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6C4C4A-A41B-4FCE-B388-1471CE4DA5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프로필 이미지 </a:t>
            </a:r>
            <a:r>
              <a:rPr lang="en-US" altLang="ko-KR" dirty="0"/>
              <a:t>V2.0</a:t>
            </a:r>
            <a:r>
              <a:rPr lang="ko-KR" altLang="en-US" dirty="0"/>
              <a:t>에서 가능 </a:t>
            </a:r>
            <a:endParaRPr lang="en-US" altLang="ko-KR" dirty="0"/>
          </a:p>
          <a:p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 err="1"/>
              <a:t>프로필메세지</a:t>
            </a:r>
            <a:r>
              <a:rPr lang="en-US" altLang="ko-KR" dirty="0"/>
              <a:t>,</a:t>
            </a:r>
            <a:r>
              <a:rPr lang="ko-KR" altLang="en-US" dirty="0"/>
              <a:t> 가입날짜</a:t>
            </a:r>
            <a:r>
              <a:rPr lang="en-US" altLang="ko-KR" dirty="0"/>
              <a:t>, </a:t>
            </a:r>
            <a:r>
              <a:rPr lang="ko-KR" altLang="en-US" dirty="0"/>
              <a:t>등록된 위치가 표시된다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내 위치를 </a:t>
            </a:r>
            <a:r>
              <a:rPr lang="en-US" altLang="ko-KR" dirty="0"/>
              <a:t>map</a:t>
            </a:r>
            <a:r>
              <a:rPr lang="ko-KR" altLang="en-US" dirty="0"/>
              <a:t>에서 조회할 수 있는 버튼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1DD180-C20C-4AF2-8402-CD84B184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 &gt;my-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AFC33-1481-4EA3-8521-968CCA071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9932E-2527-4707-9F57-19024C7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83518"/>
            <a:ext cx="5029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  <p:graphicFrame>
        <p:nvGraphicFramePr>
          <p:cNvPr id="8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376324"/>
              </p:ext>
            </p:extLst>
          </p:nvPr>
        </p:nvGraphicFramePr>
        <p:xfrm>
          <a:off x="217612" y="622201"/>
          <a:ext cx="8631436" cy="40960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3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1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4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8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Name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1.0.0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2019.04.08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박은영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47">
                <a:tc rowSpan="2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4415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24545-3E0A-4BF8-919A-C57B08AF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뒤로가기</a:t>
            </a:r>
            <a:r>
              <a:rPr lang="ko-KR" altLang="en-US" dirty="0"/>
              <a:t> 버튼 </a:t>
            </a:r>
            <a:r>
              <a:rPr lang="en-US" altLang="ko-KR" dirty="0"/>
              <a:t>: </a:t>
            </a:r>
            <a:r>
              <a:rPr lang="ko-KR" altLang="en-US" dirty="0"/>
              <a:t>수정하지 않고 </a:t>
            </a:r>
            <a:r>
              <a:rPr lang="ko-KR" altLang="en-US" dirty="0" err="1"/>
              <a:t>내정보</a:t>
            </a:r>
            <a:r>
              <a:rPr lang="ko-KR" altLang="en-US" dirty="0"/>
              <a:t> 페이지로 이동</a:t>
            </a:r>
            <a:endParaRPr lang="en-US" altLang="ko-KR" dirty="0"/>
          </a:p>
          <a:p>
            <a:r>
              <a:rPr lang="ko-KR" altLang="en-US" dirty="0"/>
              <a:t>프로필 사진은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이메일은 수정할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프로필을 수정하려면 현재 비밀번호를 입력해야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1:1</a:t>
            </a:r>
            <a:r>
              <a:rPr lang="ko-KR" altLang="en-US" dirty="0"/>
              <a:t>대화 허용기능은 </a:t>
            </a:r>
            <a:r>
              <a:rPr lang="en-US" altLang="ko-KR" dirty="0"/>
              <a:t>V2.0</a:t>
            </a:r>
            <a:r>
              <a:rPr lang="ko-KR" altLang="en-US" dirty="0"/>
              <a:t>에서 지원한다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위치공개 </a:t>
            </a:r>
            <a:r>
              <a:rPr lang="en-US" altLang="ko-KR" dirty="0"/>
              <a:t>: </a:t>
            </a:r>
            <a:r>
              <a:rPr lang="ko-KR" altLang="en-US" dirty="0"/>
              <a:t>타인에게 자신의 위치를 조회할 수 있는지 지정한다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941023-45E9-411B-B75B-309212FA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&gt; set-my-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B2DB7F-330B-4B8C-88E9-0F89F2670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4.3.3.2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1F772-812B-4318-AE62-6E314B0F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1510"/>
            <a:ext cx="4276430" cy="44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3FF137-B800-4993-AB1B-9EBC57E69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친구 정보를 조회하는 페이지</a:t>
            </a:r>
            <a:endParaRPr lang="en-US" altLang="ko-KR" dirty="0"/>
          </a:p>
          <a:p>
            <a:r>
              <a:rPr lang="ko-KR" altLang="en-US" dirty="0"/>
              <a:t>기본적으로 친구의 닉네임</a:t>
            </a:r>
            <a:r>
              <a:rPr lang="en-US" altLang="ko-KR" dirty="0"/>
              <a:t>, </a:t>
            </a:r>
            <a:r>
              <a:rPr lang="ko-KR" altLang="en-US" dirty="0"/>
              <a:t>프로필 메시지</a:t>
            </a:r>
            <a:r>
              <a:rPr lang="en-US" altLang="ko-KR" dirty="0"/>
              <a:t>, </a:t>
            </a:r>
            <a:r>
              <a:rPr lang="ko-KR" altLang="en-US" dirty="0"/>
              <a:t>가입날짜를 볼 수 있고</a:t>
            </a:r>
            <a:endParaRPr lang="en-US" altLang="ko-KR" dirty="0"/>
          </a:p>
          <a:p>
            <a:r>
              <a:rPr lang="ko-KR" altLang="en-US" dirty="0"/>
              <a:t>친구의 정보가 </a:t>
            </a:r>
            <a:r>
              <a:rPr lang="en-US" altLang="ko-KR" dirty="0" err="1"/>
              <a:t>place_visibility</a:t>
            </a:r>
            <a:r>
              <a:rPr lang="ko-KR" altLang="en-US" dirty="0"/>
              <a:t>가 활성화 되어 있으면 위치정보도 조회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</a:t>
            </a:r>
            <a:r>
              <a:rPr lang="ko-KR" altLang="en-US" dirty="0" err="1"/>
              <a:t>즐겨찾기에</a:t>
            </a:r>
            <a:r>
              <a:rPr lang="ko-KR" altLang="en-US" dirty="0"/>
              <a:t> 등록할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친구를 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382D6E-7FCC-46BE-8346-7A8B1A74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r>
              <a:rPr lang="en-US" altLang="ko-KR" dirty="0"/>
              <a:t> &gt; </a:t>
            </a:r>
            <a:r>
              <a:rPr lang="ko-KR" altLang="en-US" dirty="0"/>
              <a:t>회원 </a:t>
            </a:r>
            <a:r>
              <a:rPr lang="en-US" altLang="ko-KR" dirty="0"/>
              <a:t>(</a:t>
            </a:r>
            <a:r>
              <a:rPr lang="en-US" altLang="ko-KR" dirty="0" err="1"/>
              <a:t>isMember.vue</a:t>
            </a:r>
            <a:r>
              <a:rPr lang="en-US" altLang="ko-KR" dirty="0"/>
              <a:t>) &gt; </a:t>
            </a:r>
            <a:r>
              <a:rPr lang="en-US" altLang="ko-KR" dirty="0" err="1"/>
              <a:t>info.vue</a:t>
            </a:r>
            <a:r>
              <a:rPr lang="en-US" altLang="ko-KR" dirty="0"/>
              <a:t> &gt; friend-</a:t>
            </a:r>
            <a:r>
              <a:rPr lang="en-US" altLang="ko-KR" dirty="0" err="1"/>
              <a:t>info.vue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0DE64-50FB-4760-980B-D4C515E8B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4.3.3.3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0D7F86-E68A-4A97-8DED-C3A98B89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11744"/>
            <a:ext cx="4991100" cy="2390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2A4285-BAEA-4F6E-AD13-8A001193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114077"/>
            <a:ext cx="4838700" cy="161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93D599-9EA3-4F25-BC12-311950FF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419622"/>
            <a:ext cx="2590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0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8DE434-3F73-4FC5-9499-92E39018E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486C3EE-9106-41CB-9694-6EB4BC7F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889050-7EAC-4666-BFAA-1B16DE287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4.3.2.4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324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74537C2-7360-423A-BF12-DFE6E6AD0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B016B4-0164-4789-943C-07FA0A9E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913596-DBE7-403F-90C6-765AAAA87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1"/>
          <p:cNvSpPr txBox="1">
            <a:spLocks/>
          </p:cNvSpPr>
          <p:nvPr/>
        </p:nvSpPr>
        <p:spPr>
          <a:xfrm>
            <a:off x="25152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ahoma" pitchFamily="34" charset="0"/>
              </a:rPr>
              <a:t>Information Architecture</a:t>
            </a: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General Rule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2.1 Screen Definition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Main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3.1 case A</a:t>
            </a:r>
            <a:b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3.2 case 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Tahoma" pitchFamily="34" charset="0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  <a:t>Login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Tahoma" pitchFamily="34" charset="0"/>
              </a:rPr>
            </a:br>
            <a:r>
              <a:rPr lang="en-US" altLang="ko-KR" sz="1050" dirty="0">
                <a:latin typeface="+mn-ea"/>
              </a:rPr>
              <a:t>4.1 Login 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4.2 login &gt; </a:t>
            </a:r>
            <a:r>
              <a:rPr lang="ko-KR" altLang="en-US" sz="1050" dirty="0">
                <a:latin typeface="+mn-ea"/>
              </a:rPr>
              <a:t>회원가입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 Login &gt; error </a:t>
            </a:r>
            <a:r>
              <a:rPr lang="en-US" altLang="ko-KR" sz="1050" dirty="0" err="1">
                <a:latin typeface="+mn-ea"/>
              </a:rPr>
              <a:t>msg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4.3.1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ID </a:t>
            </a:r>
            <a:r>
              <a:rPr lang="ko-KR" altLang="en-US" sz="1050" dirty="0">
                <a:latin typeface="+mn-ea"/>
              </a:rPr>
              <a:t>찾기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4.3.2 Login &gt; error </a:t>
            </a:r>
            <a:r>
              <a:rPr lang="en-US" altLang="ko-KR" sz="1050" dirty="0" err="1">
                <a:latin typeface="+mn-ea"/>
              </a:rPr>
              <a:t>msg</a:t>
            </a:r>
            <a:r>
              <a:rPr lang="en-US" altLang="ko-KR" sz="1050" dirty="0">
                <a:latin typeface="+mn-ea"/>
              </a:rPr>
              <a:t> &gt; </a:t>
            </a:r>
            <a:r>
              <a:rPr lang="ko-KR" altLang="en-US" sz="1050" dirty="0" err="1">
                <a:latin typeface="+mn-ea"/>
              </a:rPr>
              <a:t>비밀번호찾기</a:t>
            </a:r>
            <a:endParaRPr lang="en-US" altLang="ko-KR" sz="1200" dirty="0">
              <a:latin typeface="+mn-ea"/>
            </a:endParaRPr>
          </a:p>
          <a:p>
            <a:pPr marL="228600" lvl="0" indent="-228600">
              <a:lnSpc>
                <a:spcPct val="120000"/>
              </a:lnSpc>
              <a:buFontTx/>
              <a:buAutoNum type="arabicPeriod"/>
            </a:pPr>
            <a:r>
              <a:rPr lang="ko-KR" altLang="en-US" sz="1200" b="1" dirty="0">
                <a:latin typeface="+mn-ea"/>
              </a:rPr>
              <a:t>주요기능</a:t>
            </a:r>
            <a:r>
              <a:rPr lang="en-US" altLang="ko-KR" sz="1200" b="1" dirty="0">
                <a:latin typeface="+mn-ea"/>
              </a:rPr>
              <a:t>1 </a:t>
            </a:r>
            <a:br>
              <a:rPr lang="en-US" altLang="ko-KR" sz="120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5.1.1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1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5.1.2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상세기능</a:t>
            </a:r>
            <a:r>
              <a:rPr lang="en-US" altLang="ko-KR" sz="1050" dirty="0">
                <a:latin typeface="+mn-ea"/>
              </a:rPr>
              <a:t>2</a:t>
            </a:r>
            <a:br>
              <a:rPr lang="en-US" altLang="ko-KR" sz="1050" dirty="0">
                <a:latin typeface="+mn-ea"/>
              </a:rPr>
            </a:br>
            <a:r>
              <a:rPr lang="en-US" altLang="ko-KR" sz="1050" dirty="0">
                <a:latin typeface="+mn-ea"/>
              </a:rPr>
              <a:t>5.2 </a:t>
            </a:r>
            <a:r>
              <a:rPr lang="ko-KR" altLang="en-US" sz="1050" dirty="0">
                <a:latin typeface="+mn-ea"/>
              </a:rPr>
              <a:t>주요기능</a:t>
            </a:r>
            <a:r>
              <a:rPr lang="en-US" altLang="ko-KR" sz="1050" dirty="0">
                <a:latin typeface="+mn-ea"/>
              </a:rPr>
              <a:t>1 &gt; </a:t>
            </a:r>
            <a:r>
              <a:rPr lang="ko-KR" altLang="en-US" sz="1050" dirty="0">
                <a:latin typeface="+mn-ea"/>
              </a:rPr>
              <a:t>하부기능</a:t>
            </a:r>
            <a:r>
              <a:rPr lang="en-US" altLang="ko-KR" sz="1050" dirty="0">
                <a:latin typeface="+mn-ea"/>
              </a:rPr>
              <a:t>2 </a:t>
            </a:r>
            <a:br>
              <a:rPr lang="en-US" altLang="ko-KR" sz="1200" dirty="0">
                <a:latin typeface="+mn-ea"/>
              </a:rPr>
            </a:br>
            <a:br>
              <a:rPr lang="en-US" altLang="ko-KR" sz="1200" dirty="0">
                <a:latin typeface="+mn-ea"/>
              </a:rPr>
            </a:b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  <a:p>
            <a:pPr marL="285750" indent="-28575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4" name="부제목 1"/>
          <p:cNvSpPr txBox="1">
            <a:spLocks/>
          </p:cNvSpPr>
          <p:nvPr/>
        </p:nvSpPr>
        <p:spPr>
          <a:xfrm>
            <a:off x="4613970" y="699542"/>
            <a:ext cx="4248472" cy="417646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20000"/>
              </a:lnSpc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Tahoma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Information Architecture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AA835D-8947-4686-9B80-1C1BEEAA91E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Information Architecture</a:t>
            </a:r>
            <a:endParaRPr lang="ko-KR" altLang="en-US" dirty="0"/>
          </a:p>
        </p:txBody>
      </p:sp>
      <p:sp>
        <p:nvSpPr>
          <p:cNvPr id="69" name="텍스트 개체 틀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1.0</a:t>
            </a:r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8B793F8-49EA-4B43-97C3-F7DADFA3FE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581"/>
            <a:ext cx="6552728" cy="32810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2.1 Screen Definition</a:t>
            </a:r>
          </a:p>
          <a:p>
            <a:r>
              <a:rPr lang="en-US" altLang="ko-KR" dirty="0"/>
              <a:t>2.2 Popup type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General Rule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1AA835D-8947-4686-9B80-1C1BEEAA91E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</a:t>
            </a:r>
            <a:r>
              <a:rPr lang="en-US" altLang="ko-KR" dirty="0"/>
              <a:t>type 1920 * 1280 </a:t>
            </a:r>
            <a:r>
              <a:rPr lang="ko-KR" altLang="en-US" dirty="0"/>
              <a:t>의 크롬 웹 브라우저</a:t>
            </a:r>
          </a:p>
        </p:txBody>
      </p:sp>
      <p:sp>
        <p:nvSpPr>
          <p:cNvPr id="68" name="텍스트 개체 틀 6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7542B0-4196-4A75-BE90-9E5C761F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3113"/>
            <a:ext cx="7079349" cy="4742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0A8AFA-6653-441E-93C5-BBB015DCEC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RightMenu</a:t>
            </a:r>
            <a:r>
              <a:rPr lang="ko-KR" altLang="en-US" dirty="0"/>
              <a:t>를 여닫는 버튼</a:t>
            </a:r>
            <a:endParaRPr lang="en-US" altLang="ko-KR" dirty="0"/>
          </a:p>
          <a:p>
            <a:r>
              <a:rPr lang="en-US" altLang="ko-KR" dirty="0" err="1"/>
              <a:t>SiteHeader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지도의 위치를 검색</a:t>
            </a:r>
            <a:endParaRPr lang="en-US" altLang="ko-KR" dirty="0"/>
          </a:p>
          <a:p>
            <a:r>
              <a:rPr lang="en-US" altLang="ko-KR" dirty="0" err="1"/>
              <a:t>GoogleMapLoader</a:t>
            </a:r>
            <a:r>
              <a:rPr lang="en-US" altLang="ko-KR" dirty="0"/>
              <a:t> : </a:t>
            </a:r>
            <a:r>
              <a:rPr lang="ko-KR" altLang="en-US" dirty="0"/>
              <a:t>구글 맵 </a:t>
            </a:r>
            <a:endParaRPr lang="en-US" altLang="ko-KR" dirty="0"/>
          </a:p>
          <a:p>
            <a:r>
              <a:rPr lang="en-US" altLang="ko-KR" dirty="0" err="1"/>
              <a:t>SiteFooter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5441C4-39A2-40D8-92D4-287DD93DE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6EBE0-145F-49F3-A69F-71D7825BA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392248"/>
            <a:ext cx="6840760" cy="4555766"/>
          </a:xfrm>
          <a:prstGeom prst="rect">
            <a:avLst/>
          </a:prstGeom>
        </p:spPr>
      </p:pic>
      <p:sp>
        <p:nvSpPr>
          <p:cNvPr id="6" name="제목 64">
            <a:extLst>
              <a:ext uri="{FF2B5EF4-FFF2-40B4-BE49-F238E27FC236}">
                <a16:creationId xmlns:a16="http://schemas.microsoft.com/office/drawing/2014/main" id="{ADB6453F-4DFE-4902-9D22-A822BCDF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6215"/>
            <a:ext cx="5400600" cy="292075"/>
          </a:xfrm>
        </p:spPr>
        <p:txBody>
          <a:bodyPr/>
          <a:lstStyle/>
          <a:p>
            <a:r>
              <a:rPr lang="ko-KR" altLang="en-US" dirty="0"/>
              <a:t>최상위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90E23-EBC7-494A-92BE-178B3AEC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3219822"/>
            <a:ext cx="2178904" cy="16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9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11E9AD-1374-440A-A3EE-F66DD0627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LeftMenu</a:t>
            </a:r>
            <a:r>
              <a:rPr lang="ko-KR" altLang="en-US" dirty="0"/>
              <a:t>란 좌측에 슬라이드로 나타나는 화면을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E91E7E-FE03-44AF-BF8D-268E854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LeftMenu.vue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FC7E6F-018C-48A8-9D1A-C440FBEE6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70422-4219-4D1A-AA30-13966AB4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334692"/>
            <a:ext cx="6912768" cy="46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337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간지등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761</Words>
  <Application>Microsoft Office PowerPoint</Application>
  <PresentationFormat>화면 슬라이드 쇼(16:9)</PresentationFormat>
  <Paragraphs>154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Tahoma</vt:lpstr>
      <vt:lpstr>표지</vt:lpstr>
      <vt:lpstr>간지등</vt:lpstr>
      <vt:lpstr>1_디자인 사용자 지정</vt:lpstr>
      <vt:lpstr>지도 기반 채팅 커뮤니티 시스템</vt:lpstr>
      <vt:lpstr>Document History</vt:lpstr>
      <vt:lpstr>Index</vt:lpstr>
      <vt:lpstr>1. Information Architecture</vt:lpstr>
      <vt:lpstr>Information Architecture</vt:lpstr>
      <vt:lpstr>2. General Rule</vt:lpstr>
      <vt:lpstr>화면 type 1920 * 1280 의 크롬 웹 브라우저</vt:lpstr>
      <vt:lpstr>최상위 구조</vt:lpstr>
      <vt:lpstr>LeftMenu.vue</vt:lpstr>
      <vt:lpstr>LeftMenu.vue &gt; 비회원 (notMember.vue) &gt; notMember: login.vue</vt:lpstr>
      <vt:lpstr>LeftMenu.vue &gt; 비회원 (notMember.vue) &gt; notMember: signup.vue  </vt:lpstr>
      <vt:lpstr>LeftMenu.vue &gt; 회원 (isMember.vue) &gt; ismember-header.vue</vt:lpstr>
      <vt:lpstr>LeftMenu.vue &gt; 회원 (isMember.vue) &gt; isMember: search.vue</vt:lpstr>
      <vt:lpstr>LeftMenu.vue &gt; 회원 (isMember.vue) &gt; list.vue</vt:lpstr>
      <vt:lpstr>LeftMenu.vue &gt; 회원 (isMember.vue) &gt; list.vue &gt;  all.vue</vt:lpstr>
      <vt:lpstr>LeftMenu.vue &gt; 회원 (isMember.vue) &gt; list.vue &gt; requested_friend.vue</vt:lpstr>
      <vt:lpstr>LeftMenu.vue &gt; 회원 (isMember.vue) &gt; list.vue &gt;requested_group.vue</vt:lpstr>
      <vt:lpstr>LeftMenu.vue &gt; 회원 (isMember.vue) &gt; info.vue</vt:lpstr>
      <vt:lpstr>LeftMenu.vue &gt; 회원 (isMember.vue) &gt; info.vue &gt;my-info.vue</vt:lpstr>
      <vt:lpstr>LeftMenu.vue &gt; 회원 (isMember.vue) &gt; info.vue&gt; set-my-info.vue</vt:lpstr>
      <vt:lpstr>LeftMenu.vue &gt; 회원 (isMember.vue) &gt; info.vue &gt; friend-info.vue</vt:lpstr>
      <vt:lpstr>PowerPoint 프레젠테이션</vt:lpstr>
      <vt:lpstr>PowerPoint 프레젠테이션</vt:lpstr>
    </vt:vector>
  </TitlesOfParts>
  <Company>쀼어blog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쀼어</dc:creator>
  <cp:lastModifiedBy>은영 박</cp:lastModifiedBy>
  <cp:revision>112</cp:revision>
  <dcterms:created xsi:type="dcterms:W3CDTF">2006-10-05T04:04:58Z</dcterms:created>
  <dcterms:modified xsi:type="dcterms:W3CDTF">2019-04-08T16:22:11Z</dcterms:modified>
</cp:coreProperties>
</file>